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923819B8-2510-4EC4-982A-297B30718C99}" type="datetimeFigureOut">
              <a:rPr lang="en-NZ" smtClean="0"/>
              <a:t>16/11/2023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399636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923819B8-2510-4EC4-982A-297B30718C99}" type="datetimeFigureOut">
              <a:rPr lang="en-NZ" smtClean="0"/>
              <a:t>16/11/2023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3753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923819B8-2510-4EC4-982A-297B30718C99}" type="datetimeFigureOut">
              <a:rPr lang="en-NZ" smtClean="0"/>
              <a:t>16/11/2023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222283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923819B8-2510-4EC4-982A-297B30718C99}" type="datetimeFigureOut">
              <a:rPr lang="en-NZ" smtClean="0"/>
              <a:t>16/11/2023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24961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23819B8-2510-4EC4-982A-297B30718C99}" type="datetimeFigureOut">
              <a:rPr lang="en-NZ" smtClean="0"/>
              <a:t>16/11/2023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1388774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923819B8-2510-4EC4-982A-297B30718C99}" type="datetimeFigureOut">
              <a:rPr lang="en-NZ" smtClean="0"/>
              <a:t>16/11/2023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176507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923819B8-2510-4EC4-982A-297B30718C99}" type="datetimeFigureOut">
              <a:rPr lang="en-NZ" smtClean="0"/>
              <a:t>16/11/2023</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473633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923819B8-2510-4EC4-982A-297B30718C99}" type="datetimeFigureOut">
              <a:rPr lang="en-NZ" smtClean="0"/>
              <a:t>16/11/2023</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416628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819B8-2510-4EC4-982A-297B30718C99}" type="datetimeFigureOut">
              <a:rPr lang="en-NZ" smtClean="0"/>
              <a:t>16/11/2023</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76964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3819B8-2510-4EC4-982A-297B30718C99}" type="datetimeFigureOut">
              <a:rPr lang="en-NZ" smtClean="0"/>
              <a:t>16/11/2023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6675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3819B8-2510-4EC4-982A-297B30718C99}" type="datetimeFigureOut">
              <a:rPr lang="en-NZ" smtClean="0"/>
              <a:t>16/11/2023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4F82634A-8AF4-412A-87AA-37DF18BAEFDD}" type="slidenum">
              <a:rPr lang="en-NZ" smtClean="0"/>
              <a:t>‹#›</a:t>
            </a:fld>
            <a:endParaRPr lang="en-NZ"/>
          </a:p>
        </p:txBody>
      </p:sp>
    </p:spTree>
    <p:extLst>
      <p:ext uri="{BB962C8B-B14F-4D97-AF65-F5344CB8AC3E}">
        <p14:creationId xmlns:p14="http://schemas.microsoft.com/office/powerpoint/2010/main" val="3954423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819B8-2510-4EC4-982A-297B30718C99}" type="datetimeFigureOut">
              <a:rPr lang="en-NZ" smtClean="0"/>
              <a:t>16/11/2023</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82634A-8AF4-412A-87AA-37DF18BAEFDD}" type="slidenum">
              <a:rPr lang="en-NZ" smtClean="0"/>
              <a:t>‹#›</a:t>
            </a:fld>
            <a:endParaRPr lang="en-NZ"/>
          </a:p>
        </p:txBody>
      </p:sp>
    </p:spTree>
    <p:extLst>
      <p:ext uri="{BB962C8B-B14F-4D97-AF65-F5344CB8AC3E}">
        <p14:creationId xmlns:p14="http://schemas.microsoft.com/office/powerpoint/2010/main" val="1559540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www.brandcrowd.com/maker/logos/page1?text=Lovebirds&amp;isFromLogoHome=true#show-onboarding-modal"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79904"/>
          </a:xfrm>
        </p:spPr>
        <p:txBody>
          <a:bodyPr>
            <a:normAutofit fontScale="90000"/>
          </a:bodyPr>
          <a:lstStyle/>
          <a:p>
            <a:pPr algn="ctr"/>
            <a:r>
              <a:rPr lang="en-US" b="1" dirty="0" smtClean="0">
                <a:latin typeface="+mn-lt"/>
              </a:rPr>
              <a:t>Project Management</a:t>
            </a:r>
            <a:endParaRPr lang="en-NZ" b="1" dirty="0">
              <a:latin typeface="+mn-lt"/>
            </a:endParaRPr>
          </a:p>
        </p:txBody>
      </p:sp>
      <p:sp>
        <p:nvSpPr>
          <p:cNvPr id="5" name="TextBox 4"/>
          <p:cNvSpPr txBox="1"/>
          <p:nvPr/>
        </p:nvSpPr>
        <p:spPr>
          <a:xfrm>
            <a:off x="7380514" y="947057"/>
            <a:ext cx="4490357" cy="5502729"/>
          </a:xfrm>
          <a:prstGeom prst="rect">
            <a:avLst/>
          </a:prstGeom>
          <a:noFill/>
        </p:spPr>
        <p:txBody>
          <a:bodyPr wrap="square" rtlCol="0">
            <a:spAutoFit/>
          </a:bodyPr>
          <a:lstStyle/>
          <a:p>
            <a:endParaRPr lang="en-NZ" dirty="0"/>
          </a:p>
        </p:txBody>
      </p:sp>
      <p:pic>
        <p:nvPicPr>
          <p:cNvPr id="6" name="Picture 5"/>
          <p:cNvPicPr>
            <a:picLocks noChangeAspect="1"/>
          </p:cNvPicPr>
          <p:nvPr/>
        </p:nvPicPr>
        <p:blipFill>
          <a:blip r:embed="rId2"/>
          <a:stretch>
            <a:fillRect/>
          </a:stretch>
        </p:blipFill>
        <p:spPr>
          <a:xfrm>
            <a:off x="6894120" y="658208"/>
            <a:ext cx="4715533" cy="6199792"/>
          </a:xfrm>
          <a:prstGeom prst="rect">
            <a:avLst/>
          </a:prstGeom>
        </p:spPr>
      </p:pic>
      <p:pic>
        <p:nvPicPr>
          <p:cNvPr id="7" name="Picture 6"/>
          <p:cNvPicPr>
            <a:picLocks noChangeAspect="1"/>
          </p:cNvPicPr>
          <p:nvPr/>
        </p:nvPicPr>
        <p:blipFill>
          <a:blip r:embed="rId3"/>
          <a:stretch>
            <a:fillRect/>
          </a:stretch>
        </p:blipFill>
        <p:spPr>
          <a:xfrm>
            <a:off x="0" y="574970"/>
            <a:ext cx="6864232" cy="4786739"/>
          </a:xfrm>
          <a:prstGeom prst="rect">
            <a:avLst/>
          </a:prstGeom>
        </p:spPr>
      </p:pic>
    </p:spTree>
    <p:extLst>
      <p:ext uri="{BB962C8B-B14F-4D97-AF65-F5344CB8AC3E}">
        <p14:creationId xmlns:p14="http://schemas.microsoft.com/office/powerpoint/2010/main" val="361549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731000" cy="1325563"/>
          </a:xfrm>
        </p:spPr>
        <p:txBody>
          <a:bodyPr/>
          <a:lstStyle/>
          <a:p>
            <a:r>
              <a:rPr lang="en-US" dirty="0" smtClean="0"/>
              <a:t>Duplicating the main website</a:t>
            </a:r>
            <a:endParaRPr lang="en-NZ" dirty="0"/>
          </a:p>
        </p:txBody>
      </p:sp>
      <p:pic>
        <p:nvPicPr>
          <p:cNvPr id="4" name="Picture 3"/>
          <p:cNvPicPr>
            <a:picLocks noChangeAspect="1"/>
          </p:cNvPicPr>
          <p:nvPr/>
        </p:nvPicPr>
        <p:blipFill>
          <a:blip r:embed="rId2"/>
          <a:stretch>
            <a:fillRect/>
          </a:stretch>
        </p:blipFill>
        <p:spPr>
          <a:xfrm>
            <a:off x="1" y="1332244"/>
            <a:ext cx="4058823" cy="2156023"/>
          </a:xfrm>
          <a:prstGeom prst="rect">
            <a:avLst/>
          </a:prstGeom>
        </p:spPr>
      </p:pic>
      <p:sp>
        <p:nvSpPr>
          <p:cNvPr id="5" name="TextBox 4"/>
          <p:cNvSpPr txBox="1"/>
          <p:nvPr/>
        </p:nvSpPr>
        <p:spPr>
          <a:xfrm>
            <a:off x="3814233" y="1506022"/>
            <a:ext cx="778933" cy="369332"/>
          </a:xfrm>
          <a:prstGeom prst="rect">
            <a:avLst/>
          </a:prstGeom>
          <a:noFill/>
        </p:spPr>
        <p:txBody>
          <a:bodyPr wrap="square" rtlCol="0">
            <a:spAutoFit/>
          </a:bodyPr>
          <a:lstStyle/>
          <a:p>
            <a:r>
              <a:rPr lang="en-US" dirty="0" smtClean="0"/>
              <a:t>index</a:t>
            </a:r>
            <a:endParaRPr lang="en-NZ" dirty="0"/>
          </a:p>
        </p:txBody>
      </p:sp>
      <p:pic>
        <p:nvPicPr>
          <p:cNvPr id="6" name="Picture 5"/>
          <p:cNvPicPr>
            <a:picLocks noChangeAspect="1"/>
          </p:cNvPicPr>
          <p:nvPr/>
        </p:nvPicPr>
        <p:blipFill>
          <a:blip r:embed="rId3"/>
          <a:stretch>
            <a:fillRect/>
          </a:stretch>
        </p:blipFill>
        <p:spPr>
          <a:xfrm>
            <a:off x="4593166" y="1319030"/>
            <a:ext cx="4459555" cy="2863504"/>
          </a:xfrm>
          <a:prstGeom prst="rect">
            <a:avLst/>
          </a:prstGeom>
        </p:spPr>
      </p:pic>
      <p:sp>
        <p:nvSpPr>
          <p:cNvPr id="7" name="TextBox 6"/>
          <p:cNvSpPr txBox="1"/>
          <p:nvPr/>
        </p:nvSpPr>
        <p:spPr>
          <a:xfrm>
            <a:off x="7992533" y="1066800"/>
            <a:ext cx="1388534" cy="369332"/>
          </a:xfrm>
          <a:prstGeom prst="rect">
            <a:avLst/>
          </a:prstGeom>
          <a:noFill/>
        </p:spPr>
        <p:txBody>
          <a:bodyPr wrap="square" rtlCol="0">
            <a:spAutoFit/>
          </a:bodyPr>
          <a:lstStyle/>
          <a:p>
            <a:r>
              <a:rPr lang="en-US" dirty="0" smtClean="0"/>
              <a:t>about</a:t>
            </a:r>
            <a:endParaRPr lang="en-NZ" dirty="0"/>
          </a:p>
        </p:txBody>
      </p:sp>
      <p:pic>
        <p:nvPicPr>
          <p:cNvPr id="9" name="Picture 8"/>
          <p:cNvPicPr>
            <a:picLocks noChangeAspect="1"/>
          </p:cNvPicPr>
          <p:nvPr/>
        </p:nvPicPr>
        <p:blipFill>
          <a:blip r:embed="rId4"/>
          <a:stretch>
            <a:fillRect/>
          </a:stretch>
        </p:blipFill>
        <p:spPr>
          <a:xfrm>
            <a:off x="0" y="3970692"/>
            <a:ext cx="5058481" cy="2705478"/>
          </a:xfrm>
          <a:prstGeom prst="rect">
            <a:avLst/>
          </a:prstGeom>
        </p:spPr>
      </p:pic>
      <p:pic>
        <p:nvPicPr>
          <p:cNvPr id="10" name="Picture 9"/>
          <p:cNvPicPr>
            <a:picLocks noChangeAspect="1"/>
          </p:cNvPicPr>
          <p:nvPr/>
        </p:nvPicPr>
        <p:blipFill>
          <a:blip r:embed="rId5"/>
          <a:stretch>
            <a:fillRect/>
          </a:stretch>
        </p:blipFill>
        <p:spPr>
          <a:xfrm>
            <a:off x="6266623" y="4205218"/>
            <a:ext cx="5925377" cy="2448267"/>
          </a:xfrm>
          <a:prstGeom prst="rect">
            <a:avLst/>
          </a:prstGeom>
        </p:spPr>
      </p:pic>
      <p:sp>
        <p:nvSpPr>
          <p:cNvPr id="11" name="TextBox 10"/>
          <p:cNvSpPr txBox="1"/>
          <p:nvPr/>
        </p:nvSpPr>
        <p:spPr>
          <a:xfrm>
            <a:off x="3678765" y="4619658"/>
            <a:ext cx="1049867" cy="369332"/>
          </a:xfrm>
          <a:prstGeom prst="rect">
            <a:avLst/>
          </a:prstGeom>
          <a:noFill/>
        </p:spPr>
        <p:txBody>
          <a:bodyPr wrap="square" rtlCol="0">
            <a:spAutoFit/>
          </a:bodyPr>
          <a:lstStyle/>
          <a:p>
            <a:r>
              <a:rPr lang="en-US" dirty="0" smtClean="0"/>
              <a:t>contact</a:t>
            </a:r>
            <a:endParaRPr lang="en-NZ" dirty="0"/>
          </a:p>
        </p:txBody>
      </p:sp>
      <p:sp>
        <p:nvSpPr>
          <p:cNvPr id="12" name="TextBox 11"/>
          <p:cNvSpPr txBox="1"/>
          <p:nvPr/>
        </p:nvSpPr>
        <p:spPr>
          <a:xfrm>
            <a:off x="9229311" y="6054379"/>
            <a:ext cx="2167466" cy="369332"/>
          </a:xfrm>
          <a:prstGeom prst="rect">
            <a:avLst/>
          </a:prstGeom>
          <a:noFill/>
        </p:spPr>
        <p:txBody>
          <a:bodyPr wrap="square" rtlCol="0">
            <a:spAutoFit/>
          </a:bodyPr>
          <a:lstStyle/>
          <a:p>
            <a:r>
              <a:rPr lang="en-US" dirty="0" smtClean="0"/>
              <a:t>gallery</a:t>
            </a:r>
            <a:endParaRPr lang="en-NZ" dirty="0"/>
          </a:p>
        </p:txBody>
      </p:sp>
    </p:spTree>
    <p:extLst>
      <p:ext uri="{BB962C8B-B14F-4D97-AF65-F5344CB8AC3E}">
        <p14:creationId xmlns:p14="http://schemas.microsoft.com/office/powerpoint/2010/main" val="80141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77267" cy="1091142"/>
          </a:xfrm>
        </p:spPr>
        <p:txBody>
          <a:bodyPr>
            <a:normAutofit fontScale="90000"/>
          </a:bodyPr>
          <a:lstStyle/>
          <a:p>
            <a:r>
              <a:rPr lang="en-US" b="1" dirty="0"/>
              <a:t>Duplicating the main webpage</a:t>
            </a:r>
            <a:endParaRPr lang="en-NZ" dirty="0"/>
          </a:p>
        </p:txBody>
      </p:sp>
      <p:pic>
        <p:nvPicPr>
          <p:cNvPr id="5" name="Picture 4"/>
          <p:cNvPicPr>
            <a:picLocks noChangeAspect="1"/>
          </p:cNvPicPr>
          <p:nvPr/>
        </p:nvPicPr>
        <p:blipFill>
          <a:blip r:embed="rId2"/>
          <a:stretch>
            <a:fillRect/>
          </a:stretch>
        </p:blipFill>
        <p:spPr>
          <a:xfrm>
            <a:off x="4069696" y="-23439"/>
            <a:ext cx="6554115" cy="2229161"/>
          </a:xfrm>
          <a:prstGeom prst="rect">
            <a:avLst/>
          </a:prstGeom>
        </p:spPr>
      </p:pic>
      <p:pic>
        <p:nvPicPr>
          <p:cNvPr id="6" name="Picture 5"/>
          <p:cNvPicPr>
            <a:picLocks noChangeAspect="1"/>
          </p:cNvPicPr>
          <p:nvPr/>
        </p:nvPicPr>
        <p:blipFill>
          <a:blip r:embed="rId3"/>
          <a:stretch>
            <a:fillRect/>
          </a:stretch>
        </p:blipFill>
        <p:spPr>
          <a:xfrm>
            <a:off x="1390761" y="1114581"/>
            <a:ext cx="2305372" cy="1905266"/>
          </a:xfrm>
          <a:prstGeom prst="rect">
            <a:avLst/>
          </a:prstGeom>
        </p:spPr>
      </p:pic>
      <p:pic>
        <p:nvPicPr>
          <p:cNvPr id="7" name="Picture 6"/>
          <p:cNvPicPr>
            <a:picLocks noChangeAspect="1"/>
          </p:cNvPicPr>
          <p:nvPr/>
        </p:nvPicPr>
        <p:blipFill>
          <a:blip r:embed="rId4"/>
          <a:stretch>
            <a:fillRect/>
          </a:stretch>
        </p:blipFill>
        <p:spPr>
          <a:xfrm>
            <a:off x="219023" y="3940403"/>
            <a:ext cx="4648849" cy="1867161"/>
          </a:xfrm>
          <a:prstGeom prst="rect">
            <a:avLst/>
          </a:prstGeom>
        </p:spPr>
      </p:pic>
      <p:pic>
        <p:nvPicPr>
          <p:cNvPr id="8" name="Picture 7"/>
          <p:cNvPicPr>
            <a:picLocks noChangeAspect="1"/>
          </p:cNvPicPr>
          <p:nvPr/>
        </p:nvPicPr>
        <p:blipFill>
          <a:blip r:embed="rId5"/>
          <a:stretch>
            <a:fillRect/>
          </a:stretch>
        </p:blipFill>
        <p:spPr>
          <a:xfrm>
            <a:off x="4867872" y="2235227"/>
            <a:ext cx="4591691" cy="1952898"/>
          </a:xfrm>
          <a:prstGeom prst="rect">
            <a:avLst/>
          </a:prstGeom>
        </p:spPr>
      </p:pic>
      <p:pic>
        <p:nvPicPr>
          <p:cNvPr id="9" name="Picture 8"/>
          <p:cNvPicPr>
            <a:picLocks noChangeAspect="1"/>
          </p:cNvPicPr>
          <p:nvPr/>
        </p:nvPicPr>
        <p:blipFill>
          <a:blip r:embed="rId6"/>
          <a:stretch>
            <a:fillRect/>
          </a:stretch>
        </p:blipFill>
        <p:spPr>
          <a:xfrm>
            <a:off x="7418385" y="4188125"/>
            <a:ext cx="4009047" cy="3697506"/>
          </a:xfrm>
          <a:prstGeom prst="rect">
            <a:avLst/>
          </a:prstGeom>
        </p:spPr>
      </p:pic>
    </p:spTree>
    <p:extLst>
      <p:ext uri="{BB962C8B-B14F-4D97-AF65-F5344CB8AC3E}">
        <p14:creationId xmlns:p14="http://schemas.microsoft.com/office/powerpoint/2010/main" val="199385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357255" cy="662781"/>
          </a:xfrm>
        </p:spPr>
        <p:txBody>
          <a:bodyPr>
            <a:normAutofit/>
          </a:bodyPr>
          <a:lstStyle/>
          <a:p>
            <a:r>
              <a:rPr lang="en-US" sz="2800" dirty="0" smtClean="0"/>
              <a:t>Feedback/Discussion1</a:t>
            </a:r>
            <a:endParaRPr lang="en-NZ" sz="2800" dirty="0"/>
          </a:p>
        </p:txBody>
      </p:sp>
      <p:pic>
        <p:nvPicPr>
          <p:cNvPr id="4" name="Picture 3"/>
          <p:cNvPicPr>
            <a:picLocks noChangeAspect="1"/>
          </p:cNvPicPr>
          <p:nvPr/>
        </p:nvPicPr>
        <p:blipFill>
          <a:blip r:embed="rId2"/>
          <a:stretch>
            <a:fillRect/>
          </a:stretch>
        </p:blipFill>
        <p:spPr>
          <a:xfrm>
            <a:off x="215973" y="1690688"/>
            <a:ext cx="5449984" cy="4894673"/>
          </a:xfrm>
          <a:prstGeom prst="rect">
            <a:avLst/>
          </a:prstGeom>
        </p:spPr>
      </p:pic>
      <p:pic>
        <p:nvPicPr>
          <p:cNvPr id="5" name="Picture 4"/>
          <p:cNvPicPr>
            <a:picLocks noChangeAspect="1"/>
          </p:cNvPicPr>
          <p:nvPr/>
        </p:nvPicPr>
        <p:blipFill>
          <a:blip r:embed="rId3"/>
          <a:stretch>
            <a:fillRect/>
          </a:stretch>
        </p:blipFill>
        <p:spPr>
          <a:xfrm>
            <a:off x="6288184" y="1027906"/>
            <a:ext cx="5325218" cy="5713942"/>
          </a:xfrm>
          <a:prstGeom prst="rect">
            <a:avLst/>
          </a:prstGeom>
        </p:spPr>
      </p:pic>
      <p:sp>
        <p:nvSpPr>
          <p:cNvPr id="6" name="Title 1"/>
          <p:cNvSpPr txBox="1">
            <a:spLocks/>
          </p:cNvSpPr>
          <p:nvPr/>
        </p:nvSpPr>
        <p:spPr>
          <a:xfrm>
            <a:off x="6876011" y="442710"/>
            <a:ext cx="4357255" cy="662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R</a:t>
            </a:r>
            <a:r>
              <a:rPr lang="en-US" sz="2800" dirty="0" smtClean="0"/>
              <a:t>efine1</a:t>
            </a:r>
            <a:endParaRPr lang="en-NZ" sz="2800" dirty="0"/>
          </a:p>
        </p:txBody>
      </p:sp>
    </p:spTree>
    <p:extLst>
      <p:ext uri="{BB962C8B-B14F-4D97-AF65-F5344CB8AC3E}">
        <p14:creationId xmlns:p14="http://schemas.microsoft.com/office/powerpoint/2010/main" val="4226316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Implications</a:t>
            </a:r>
            <a:endParaRPr lang="en-NZ" dirty="0"/>
          </a:p>
        </p:txBody>
      </p:sp>
      <p:sp>
        <p:nvSpPr>
          <p:cNvPr id="3" name="Content Placeholder 2"/>
          <p:cNvSpPr>
            <a:spLocks noGrp="1"/>
          </p:cNvSpPr>
          <p:nvPr>
            <p:ph idx="1"/>
          </p:nvPr>
        </p:nvSpPr>
        <p:spPr/>
        <p:txBody>
          <a:bodyPr>
            <a:normAutofit fontScale="92500" lnSpcReduction="10000"/>
          </a:bodyPr>
          <a:lstStyle/>
          <a:p>
            <a:r>
              <a:rPr lang="en-US" b="1" i="1" u="sng" dirty="0" smtClean="0"/>
              <a:t>Copyright-</a:t>
            </a:r>
            <a:r>
              <a:rPr lang="en-US" dirty="0" smtClean="0"/>
              <a:t> </a:t>
            </a:r>
            <a:r>
              <a:rPr lang="en-US" sz="2200" dirty="0" smtClean="0"/>
              <a:t>all of my images that I downloaded from my phone belongs to myself and my boyfriend, I would also like to acknowledge ourselves. I used all the image for education purposes for my website.</a:t>
            </a:r>
          </a:p>
          <a:p>
            <a:endParaRPr lang="en-US" sz="2400" dirty="0"/>
          </a:p>
          <a:p>
            <a:r>
              <a:rPr lang="en-US" b="1" u="sng" dirty="0" smtClean="0"/>
              <a:t>Ethical-</a:t>
            </a:r>
            <a:r>
              <a:rPr lang="en-US" sz="2400" dirty="0" smtClean="0"/>
              <a:t> </a:t>
            </a:r>
            <a:r>
              <a:rPr lang="en-US" sz="2200" dirty="0" smtClean="0"/>
              <a:t>all my images and text are all about me and my bf, there </a:t>
            </a:r>
            <a:r>
              <a:rPr lang="en-US" sz="2200" smtClean="0"/>
              <a:t>is </a:t>
            </a:r>
            <a:r>
              <a:rPr lang="en-US" sz="2200" smtClean="0"/>
              <a:t>nothing </a:t>
            </a:r>
            <a:r>
              <a:rPr lang="en-US" sz="2200" dirty="0" smtClean="0"/>
              <a:t>that can harm people in anyway. This website is about how me and him came close to each other and how we can keep our relationship stronger and healthy even though we are in a long distance relationship.</a:t>
            </a:r>
          </a:p>
          <a:p>
            <a:r>
              <a:rPr lang="en-US" b="1" i="1" u="sng" dirty="0" smtClean="0"/>
              <a:t>Functionality – </a:t>
            </a:r>
            <a:r>
              <a:rPr lang="en-US" sz="2200" dirty="0" smtClean="0"/>
              <a:t>This website site behaves smoothly according to its purpose. The main functions which are is to provide information about us and to provide some kind of help and communication for those who needs help with the relationship issues so we can give you support. The website works smoothly on all web browsers, it loads perfectly and fast, all the images works well, the colour of the website attracts the audiences, the fonts and the font colour is easy to read. The website display will run in different screen size will go perfectly</a:t>
            </a:r>
          </a:p>
          <a:p>
            <a:endParaRPr lang="en-NZ" sz="2400" dirty="0"/>
          </a:p>
        </p:txBody>
      </p:sp>
    </p:spTree>
    <p:extLst>
      <p:ext uri="{BB962C8B-B14F-4D97-AF65-F5344CB8AC3E}">
        <p14:creationId xmlns:p14="http://schemas.microsoft.com/office/powerpoint/2010/main" val="1719794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18708"/>
          </a:xfrm>
        </p:spPr>
        <p:txBody>
          <a:bodyPr/>
          <a:lstStyle/>
          <a:p>
            <a:r>
              <a:rPr lang="en-US" b="1" dirty="0" smtClean="0">
                <a:latin typeface="+mn-lt"/>
              </a:rPr>
              <a:t>Logo design</a:t>
            </a:r>
            <a:endParaRPr lang="en-NZ" b="1" dirty="0">
              <a:latin typeface="+mn-lt"/>
            </a:endParaRPr>
          </a:p>
        </p:txBody>
      </p:sp>
      <p:pic>
        <p:nvPicPr>
          <p:cNvPr id="3" name="Picture 2"/>
          <p:cNvPicPr>
            <a:picLocks noChangeAspect="1"/>
          </p:cNvPicPr>
          <p:nvPr/>
        </p:nvPicPr>
        <p:blipFill>
          <a:blip r:embed="rId2"/>
          <a:stretch>
            <a:fillRect/>
          </a:stretch>
        </p:blipFill>
        <p:spPr>
          <a:xfrm>
            <a:off x="7047601" y="0"/>
            <a:ext cx="2676698" cy="2140167"/>
          </a:xfrm>
          <a:prstGeom prst="rect">
            <a:avLst/>
          </a:prstGeom>
        </p:spPr>
      </p:pic>
      <p:pic>
        <p:nvPicPr>
          <p:cNvPr id="4" name="Picture 3"/>
          <p:cNvPicPr>
            <a:picLocks noChangeAspect="1"/>
          </p:cNvPicPr>
          <p:nvPr/>
        </p:nvPicPr>
        <p:blipFill>
          <a:blip r:embed="rId3"/>
          <a:stretch>
            <a:fillRect/>
          </a:stretch>
        </p:blipFill>
        <p:spPr>
          <a:xfrm>
            <a:off x="0" y="918708"/>
            <a:ext cx="3783883" cy="2141428"/>
          </a:xfrm>
          <a:prstGeom prst="rect">
            <a:avLst/>
          </a:prstGeom>
        </p:spPr>
      </p:pic>
      <p:pic>
        <p:nvPicPr>
          <p:cNvPr id="6" name="Picture 5"/>
          <p:cNvPicPr>
            <a:picLocks noChangeAspect="1"/>
          </p:cNvPicPr>
          <p:nvPr/>
        </p:nvPicPr>
        <p:blipFill>
          <a:blip r:embed="rId4"/>
          <a:stretch>
            <a:fillRect/>
          </a:stretch>
        </p:blipFill>
        <p:spPr>
          <a:xfrm>
            <a:off x="570657" y="3576775"/>
            <a:ext cx="3613565" cy="1995940"/>
          </a:xfrm>
          <a:prstGeom prst="rect">
            <a:avLst/>
          </a:prstGeom>
        </p:spPr>
      </p:pic>
      <p:sp>
        <p:nvSpPr>
          <p:cNvPr id="8" name="TextBox 7"/>
          <p:cNvSpPr txBox="1"/>
          <p:nvPr/>
        </p:nvSpPr>
        <p:spPr>
          <a:xfrm>
            <a:off x="4364182" y="991452"/>
            <a:ext cx="2493818" cy="2585323"/>
          </a:xfrm>
          <a:prstGeom prst="rect">
            <a:avLst/>
          </a:prstGeom>
          <a:noFill/>
        </p:spPr>
        <p:txBody>
          <a:bodyPr wrap="square" rtlCol="0">
            <a:spAutoFit/>
          </a:bodyPr>
          <a:lstStyle/>
          <a:p>
            <a:r>
              <a:rPr lang="en-US" dirty="0" smtClean="0"/>
              <a:t>The logo was design on a free </a:t>
            </a:r>
            <a:r>
              <a:rPr lang="en-US" dirty="0"/>
              <a:t>logo website </a:t>
            </a:r>
            <a:r>
              <a:rPr lang="en-US" dirty="0">
                <a:hlinkClick r:id="rId5"/>
              </a:rPr>
              <a:t>https://</a:t>
            </a:r>
            <a:r>
              <a:rPr lang="en-US" dirty="0" smtClean="0">
                <a:hlinkClick r:id="rId5"/>
              </a:rPr>
              <a:t>www.brandcrowd.com/maker/logos/page1?text=Lovebirds&amp;isFromLogoHome=true#show-onboarding-modal</a:t>
            </a:r>
            <a:endParaRPr lang="en-US" dirty="0" smtClean="0"/>
          </a:p>
          <a:p>
            <a:r>
              <a:rPr lang="en-US" dirty="0" smtClean="0"/>
              <a:t>For the logo I only added the last line.</a:t>
            </a:r>
            <a:endParaRPr lang="en-NZ" dirty="0"/>
          </a:p>
        </p:txBody>
      </p:sp>
      <p:sp>
        <p:nvSpPr>
          <p:cNvPr id="9" name="TextBox 8"/>
          <p:cNvSpPr txBox="1"/>
          <p:nvPr/>
        </p:nvSpPr>
        <p:spPr>
          <a:xfrm>
            <a:off x="8811491" y="1989422"/>
            <a:ext cx="2485505" cy="1200329"/>
          </a:xfrm>
          <a:prstGeom prst="rect">
            <a:avLst/>
          </a:prstGeom>
          <a:noFill/>
        </p:spPr>
        <p:txBody>
          <a:bodyPr wrap="square" rtlCol="0">
            <a:spAutoFit/>
          </a:bodyPr>
          <a:lstStyle/>
          <a:p>
            <a:r>
              <a:rPr lang="en-US" dirty="0" smtClean="0"/>
              <a:t>Peer and stakeholder discussion:</a:t>
            </a:r>
          </a:p>
          <a:p>
            <a:r>
              <a:rPr lang="en-US" dirty="0" smtClean="0"/>
              <a:t>My peer disagreed on the background colour  </a:t>
            </a:r>
            <a:endParaRPr lang="en-NZ" dirty="0"/>
          </a:p>
        </p:txBody>
      </p:sp>
      <p:pic>
        <p:nvPicPr>
          <p:cNvPr id="10" name="Picture 9"/>
          <p:cNvPicPr>
            <a:picLocks noChangeAspect="1"/>
          </p:cNvPicPr>
          <p:nvPr/>
        </p:nvPicPr>
        <p:blipFill>
          <a:blip r:embed="rId6"/>
          <a:stretch>
            <a:fillRect/>
          </a:stretch>
        </p:blipFill>
        <p:spPr>
          <a:xfrm>
            <a:off x="7306887" y="4220957"/>
            <a:ext cx="3391593" cy="2150620"/>
          </a:xfrm>
          <a:prstGeom prst="rect">
            <a:avLst/>
          </a:prstGeom>
        </p:spPr>
      </p:pic>
    </p:spTree>
    <p:extLst>
      <p:ext uri="{BB962C8B-B14F-4D97-AF65-F5344CB8AC3E}">
        <p14:creationId xmlns:p14="http://schemas.microsoft.com/office/powerpoint/2010/main" val="34005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lstStyle/>
          <a:p>
            <a:pPr algn="ctr"/>
            <a:r>
              <a:rPr lang="en-US" b="1" dirty="0" smtClean="0">
                <a:latin typeface="+mn-lt"/>
              </a:rPr>
              <a:t>Wireframe design</a:t>
            </a:r>
            <a:endParaRPr lang="en-NZ" b="1" dirty="0">
              <a:latin typeface="+mn-lt"/>
            </a:endParaRPr>
          </a:p>
        </p:txBody>
      </p:sp>
      <p:pic>
        <p:nvPicPr>
          <p:cNvPr id="3" name="Picture 2"/>
          <p:cNvPicPr>
            <a:picLocks noChangeAspect="1"/>
          </p:cNvPicPr>
          <p:nvPr/>
        </p:nvPicPr>
        <p:blipFill>
          <a:blip r:embed="rId2"/>
          <a:stretch>
            <a:fillRect/>
          </a:stretch>
        </p:blipFill>
        <p:spPr>
          <a:xfrm>
            <a:off x="258019" y="1214858"/>
            <a:ext cx="4117635" cy="2160110"/>
          </a:xfrm>
          <a:prstGeom prst="rect">
            <a:avLst/>
          </a:prstGeom>
        </p:spPr>
      </p:pic>
      <p:pic>
        <p:nvPicPr>
          <p:cNvPr id="4" name="Picture 3"/>
          <p:cNvPicPr>
            <a:picLocks noChangeAspect="1"/>
          </p:cNvPicPr>
          <p:nvPr/>
        </p:nvPicPr>
        <p:blipFill>
          <a:blip r:embed="rId3"/>
          <a:stretch>
            <a:fillRect/>
          </a:stretch>
        </p:blipFill>
        <p:spPr>
          <a:xfrm>
            <a:off x="3815768" y="3645003"/>
            <a:ext cx="3846652" cy="2729227"/>
          </a:xfrm>
          <a:prstGeom prst="rect">
            <a:avLst/>
          </a:prstGeom>
        </p:spPr>
      </p:pic>
      <p:pic>
        <p:nvPicPr>
          <p:cNvPr id="6" name="Picture 5"/>
          <p:cNvPicPr>
            <a:picLocks noChangeAspect="1"/>
          </p:cNvPicPr>
          <p:nvPr/>
        </p:nvPicPr>
        <p:blipFill>
          <a:blip r:embed="rId4"/>
          <a:stretch>
            <a:fillRect/>
          </a:stretch>
        </p:blipFill>
        <p:spPr>
          <a:xfrm>
            <a:off x="8083435" y="1106792"/>
            <a:ext cx="2963156" cy="3715788"/>
          </a:xfrm>
          <a:prstGeom prst="rect">
            <a:avLst/>
          </a:prstGeom>
        </p:spPr>
      </p:pic>
    </p:spTree>
    <p:extLst>
      <p:ext uri="{BB962C8B-B14F-4D97-AF65-F5344CB8AC3E}">
        <p14:creationId xmlns:p14="http://schemas.microsoft.com/office/powerpoint/2010/main" val="351657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52" y="0"/>
            <a:ext cx="3923082" cy="914400"/>
          </a:xfrm>
        </p:spPr>
        <p:txBody>
          <a:bodyPr>
            <a:normAutofit fontScale="90000"/>
          </a:bodyPr>
          <a:lstStyle/>
          <a:p>
            <a:r>
              <a:rPr lang="en-US" dirty="0" smtClean="0"/>
              <a:t>Research and data collection</a:t>
            </a:r>
            <a:endParaRPr lang="en-NZ" dirty="0"/>
          </a:p>
        </p:txBody>
      </p:sp>
      <p:pic>
        <p:nvPicPr>
          <p:cNvPr id="4" name="Picture 3"/>
          <p:cNvPicPr>
            <a:picLocks noChangeAspect="1"/>
          </p:cNvPicPr>
          <p:nvPr/>
        </p:nvPicPr>
        <p:blipFill>
          <a:blip r:embed="rId2"/>
          <a:stretch>
            <a:fillRect/>
          </a:stretch>
        </p:blipFill>
        <p:spPr>
          <a:xfrm>
            <a:off x="157851" y="1313545"/>
            <a:ext cx="3516682" cy="3567191"/>
          </a:xfrm>
          <a:prstGeom prst="rect">
            <a:avLst/>
          </a:prstGeom>
        </p:spPr>
      </p:pic>
      <p:pic>
        <p:nvPicPr>
          <p:cNvPr id="5" name="Picture 4"/>
          <p:cNvPicPr>
            <a:picLocks noChangeAspect="1"/>
          </p:cNvPicPr>
          <p:nvPr/>
        </p:nvPicPr>
        <p:blipFill>
          <a:blip r:embed="rId3"/>
          <a:stretch>
            <a:fillRect/>
          </a:stretch>
        </p:blipFill>
        <p:spPr>
          <a:xfrm>
            <a:off x="4476899" y="1313545"/>
            <a:ext cx="4257439" cy="3444722"/>
          </a:xfrm>
          <a:prstGeom prst="rect">
            <a:avLst/>
          </a:prstGeom>
        </p:spPr>
      </p:pic>
      <p:pic>
        <p:nvPicPr>
          <p:cNvPr id="6" name="Picture 5"/>
          <p:cNvPicPr>
            <a:picLocks noChangeAspect="1"/>
          </p:cNvPicPr>
          <p:nvPr/>
        </p:nvPicPr>
        <p:blipFill>
          <a:blip r:embed="rId4"/>
          <a:stretch>
            <a:fillRect/>
          </a:stretch>
        </p:blipFill>
        <p:spPr>
          <a:xfrm>
            <a:off x="8940800" y="0"/>
            <a:ext cx="3093349" cy="6509547"/>
          </a:xfrm>
          <a:prstGeom prst="rect">
            <a:avLst/>
          </a:prstGeom>
        </p:spPr>
      </p:pic>
    </p:spTree>
    <p:extLst>
      <p:ext uri="{BB962C8B-B14F-4D97-AF65-F5344CB8AC3E}">
        <p14:creationId xmlns:p14="http://schemas.microsoft.com/office/powerpoint/2010/main" val="590212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836333" cy="1158875"/>
          </a:xfrm>
        </p:spPr>
        <p:txBody>
          <a:bodyPr>
            <a:normAutofit fontScale="90000"/>
          </a:bodyPr>
          <a:lstStyle/>
          <a:p>
            <a:r>
              <a:rPr lang="en-US" dirty="0" smtClean="0"/>
              <a:t>Image editing</a:t>
            </a:r>
            <a:endParaRPr lang="en-NZ" dirty="0"/>
          </a:p>
        </p:txBody>
      </p:sp>
      <p:pic>
        <p:nvPicPr>
          <p:cNvPr id="4" name="Picture 3"/>
          <p:cNvPicPr>
            <a:picLocks noChangeAspect="1"/>
          </p:cNvPicPr>
          <p:nvPr/>
        </p:nvPicPr>
        <p:blipFill>
          <a:blip r:embed="rId2"/>
          <a:stretch>
            <a:fillRect/>
          </a:stretch>
        </p:blipFill>
        <p:spPr>
          <a:xfrm>
            <a:off x="411882" y="4674201"/>
            <a:ext cx="4848902" cy="1819529"/>
          </a:xfrm>
          <a:prstGeom prst="rect">
            <a:avLst/>
          </a:prstGeom>
        </p:spPr>
      </p:pic>
      <p:pic>
        <p:nvPicPr>
          <p:cNvPr id="5" name="Picture 4"/>
          <p:cNvPicPr>
            <a:picLocks noChangeAspect="1"/>
          </p:cNvPicPr>
          <p:nvPr/>
        </p:nvPicPr>
        <p:blipFill>
          <a:blip r:embed="rId3"/>
          <a:stretch>
            <a:fillRect/>
          </a:stretch>
        </p:blipFill>
        <p:spPr>
          <a:xfrm>
            <a:off x="2325551" y="674765"/>
            <a:ext cx="5582429" cy="457264"/>
          </a:xfrm>
          <a:prstGeom prst="rect">
            <a:avLst/>
          </a:prstGeom>
        </p:spPr>
      </p:pic>
      <p:pic>
        <p:nvPicPr>
          <p:cNvPr id="6" name="Picture 5"/>
          <p:cNvPicPr>
            <a:picLocks noChangeAspect="1"/>
          </p:cNvPicPr>
          <p:nvPr/>
        </p:nvPicPr>
        <p:blipFill>
          <a:blip r:embed="rId4"/>
          <a:stretch>
            <a:fillRect/>
          </a:stretch>
        </p:blipFill>
        <p:spPr>
          <a:xfrm>
            <a:off x="2836333" y="1628819"/>
            <a:ext cx="4124267" cy="1594537"/>
          </a:xfrm>
          <a:prstGeom prst="rect">
            <a:avLst/>
          </a:prstGeom>
        </p:spPr>
      </p:pic>
      <p:pic>
        <p:nvPicPr>
          <p:cNvPr id="7" name="Picture 6"/>
          <p:cNvPicPr>
            <a:picLocks noChangeAspect="1"/>
          </p:cNvPicPr>
          <p:nvPr/>
        </p:nvPicPr>
        <p:blipFill>
          <a:blip r:embed="rId5"/>
          <a:stretch>
            <a:fillRect/>
          </a:stretch>
        </p:blipFill>
        <p:spPr>
          <a:xfrm>
            <a:off x="8414787" y="248281"/>
            <a:ext cx="2399734" cy="6507195"/>
          </a:xfrm>
          <a:prstGeom prst="rect">
            <a:avLst/>
          </a:prstGeom>
        </p:spPr>
      </p:pic>
    </p:spTree>
    <p:extLst>
      <p:ext uri="{BB962C8B-B14F-4D97-AF65-F5344CB8AC3E}">
        <p14:creationId xmlns:p14="http://schemas.microsoft.com/office/powerpoint/2010/main" val="4130140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511800" cy="1158875"/>
          </a:xfrm>
        </p:spPr>
        <p:txBody>
          <a:bodyPr>
            <a:normAutofit fontScale="90000"/>
          </a:bodyPr>
          <a:lstStyle/>
          <a:p>
            <a:r>
              <a:rPr lang="en-US" dirty="0" err="1" smtClean="0"/>
              <a:t>Coding:html,css,javascript</a:t>
            </a:r>
            <a:endParaRPr lang="en-NZ" dirty="0"/>
          </a:p>
        </p:txBody>
      </p:sp>
      <p:pic>
        <p:nvPicPr>
          <p:cNvPr id="5" name="Picture 4"/>
          <p:cNvPicPr>
            <a:picLocks noChangeAspect="1"/>
          </p:cNvPicPr>
          <p:nvPr/>
        </p:nvPicPr>
        <p:blipFill>
          <a:blip r:embed="rId2"/>
          <a:stretch>
            <a:fillRect/>
          </a:stretch>
        </p:blipFill>
        <p:spPr>
          <a:xfrm>
            <a:off x="0" y="1028634"/>
            <a:ext cx="6448125" cy="5829366"/>
          </a:xfrm>
          <a:prstGeom prst="rect">
            <a:avLst/>
          </a:prstGeom>
        </p:spPr>
      </p:pic>
      <p:pic>
        <p:nvPicPr>
          <p:cNvPr id="6" name="Picture 5"/>
          <p:cNvPicPr>
            <a:picLocks noChangeAspect="1"/>
          </p:cNvPicPr>
          <p:nvPr/>
        </p:nvPicPr>
        <p:blipFill>
          <a:blip r:embed="rId3"/>
          <a:stretch>
            <a:fillRect/>
          </a:stretch>
        </p:blipFill>
        <p:spPr>
          <a:xfrm>
            <a:off x="6448125" y="579437"/>
            <a:ext cx="5131497" cy="2573868"/>
          </a:xfrm>
          <a:prstGeom prst="rect">
            <a:avLst/>
          </a:prstGeom>
        </p:spPr>
      </p:pic>
      <p:pic>
        <p:nvPicPr>
          <p:cNvPr id="7" name="Picture 6"/>
          <p:cNvPicPr>
            <a:picLocks noChangeAspect="1"/>
          </p:cNvPicPr>
          <p:nvPr/>
        </p:nvPicPr>
        <p:blipFill>
          <a:blip r:embed="rId4"/>
          <a:stretch>
            <a:fillRect/>
          </a:stretch>
        </p:blipFill>
        <p:spPr>
          <a:xfrm>
            <a:off x="6772140" y="3231658"/>
            <a:ext cx="5205783" cy="3547989"/>
          </a:xfrm>
          <a:prstGeom prst="rect">
            <a:avLst/>
          </a:prstGeom>
        </p:spPr>
      </p:pic>
    </p:spTree>
    <p:extLst>
      <p:ext uri="{BB962C8B-B14F-4D97-AF65-F5344CB8AC3E}">
        <p14:creationId xmlns:p14="http://schemas.microsoft.com/office/powerpoint/2010/main" val="423840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126"/>
            <a:ext cx="5461462" cy="656707"/>
          </a:xfrm>
        </p:spPr>
        <p:txBody>
          <a:bodyPr>
            <a:normAutofit fontScale="90000"/>
          </a:bodyPr>
          <a:lstStyle/>
          <a:p>
            <a:r>
              <a:rPr lang="en-US" dirty="0" err="1"/>
              <a:t>Coding:html,css,javascript</a:t>
            </a:r>
            <a:endParaRPr lang="en-NZ" dirty="0"/>
          </a:p>
        </p:txBody>
      </p:sp>
      <p:pic>
        <p:nvPicPr>
          <p:cNvPr id="4" name="Picture 3"/>
          <p:cNvPicPr>
            <a:picLocks noChangeAspect="1"/>
          </p:cNvPicPr>
          <p:nvPr/>
        </p:nvPicPr>
        <p:blipFill>
          <a:blip r:embed="rId2"/>
          <a:stretch>
            <a:fillRect/>
          </a:stretch>
        </p:blipFill>
        <p:spPr>
          <a:xfrm>
            <a:off x="92323" y="739833"/>
            <a:ext cx="4571774" cy="2578847"/>
          </a:xfrm>
          <a:prstGeom prst="rect">
            <a:avLst/>
          </a:prstGeom>
        </p:spPr>
      </p:pic>
      <p:pic>
        <p:nvPicPr>
          <p:cNvPr id="5" name="Picture 4"/>
          <p:cNvPicPr>
            <a:picLocks noChangeAspect="1"/>
          </p:cNvPicPr>
          <p:nvPr/>
        </p:nvPicPr>
        <p:blipFill>
          <a:blip r:embed="rId3"/>
          <a:stretch>
            <a:fillRect/>
          </a:stretch>
        </p:blipFill>
        <p:spPr>
          <a:xfrm>
            <a:off x="5041217" y="623454"/>
            <a:ext cx="4932287" cy="2385754"/>
          </a:xfrm>
          <a:prstGeom prst="rect">
            <a:avLst/>
          </a:prstGeom>
        </p:spPr>
      </p:pic>
      <p:pic>
        <p:nvPicPr>
          <p:cNvPr id="6" name="Picture 5"/>
          <p:cNvPicPr>
            <a:picLocks noChangeAspect="1"/>
          </p:cNvPicPr>
          <p:nvPr/>
        </p:nvPicPr>
        <p:blipFill>
          <a:blip r:embed="rId4"/>
          <a:stretch>
            <a:fillRect/>
          </a:stretch>
        </p:blipFill>
        <p:spPr>
          <a:xfrm>
            <a:off x="5180077" y="3125585"/>
            <a:ext cx="4875468" cy="3254669"/>
          </a:xfrm>
          <a:prstGeom prst="rect">
            <a:avLst/>
          </a:prstGeom>
        </p:spPr>
      </p:pic>
    </p:spTree>
    <p:extLst>
      <p:ext uri="{BB962C8B-B14F-4D97-AF65-F5344CB8AC3E}">
        <p14:creationId xmlns:p14="http://schemas.microsoft.com/office/powerpoint/2010/main" val="195761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Coding:html,css,javascript</a:t>
            </a:r>
            <a:r>
              <a:rPr lang="en-US" dirty="0" smtClean="0"/>
              <a:t> checking the codes to see if it working.</a:t>
            </a:r>
            <a:endParaRPr lang="en-NZ" dirty="0"/>
          </a:p>
        </p:txBody>
      </p:sp>
      <p:pic>
        <p:nvPicPr>
          <p:cNvPr id="5" name="Picture 4"/>
          <p:cNvPicPr>
            <a:picLocks noChangeAspect="1"/>
          </p:cNvPicPr>
          <p:nvPr/>
        </p:nvPicPr>
        <p:blipFill>
          <a:blip r:embed="rId2"/>
          <a:stretch>
            <a:fillRect/>
          </a:stretch>
        </p:blipFill>
        <p:spPr>
          <a:xfrm>
            <a:off x="5500459" y="1027906"/>
            <a:ext cx="6081941" cy="2005973"/>
          </a:xfrm>
          <a:prstGeom prst="rect">
            <a:avLst/>
          </a:prstGeom>
        </p:spPr>
      </p:pic>
      <p:pic>
        <p:nvPicPr>
          <p:cNvPr id="6" name="Picture 5"/>
          <p:cNvPicPr>
            <a:picLocks noChangeAspect="1"/>
          </p:cNvPicPr>
          <p:nvPr/>
        </p:nvPicPr>
        <p:blipFill>
          <a:blip r:embed="rId3"/>
          <a:stretch>
            <a:fillRect/>
          </a:stretch>
        </p:blipFill>
        <p:spPr>
          <a:xfrm>
            <a:off x="164273" y="4075841"/>
            <a:ext cx="2882921" cy="2782159"/>
          </a:xfrm>
          <a:prstGeom prst="rect">
            <a:avLst/>
          </a:prstGeom>
        </p:spPr>
      </p:pic>
      <p:pic>
        <p:nvPicPr>
          <p:cNvPr id="7" name="Picture 6"/>
          <p:cNvPicPr>
            <a:picLocks noChangeAspect="1"/>
          </p:cNvPicPr>
          <p:nvPr/>
        </p:nvPicPr>
        <p:blipFill>
          <a:blip r:embed="rId4"/>
          <a:stretch>
            <a:fillRect/>
          </a:stretch>
        </p:blipFill>
        <p:spPr>
          <a:xfrm>
            <a:off x="750627" y="1441894"/>
            <a:ext cx="3448840" cy="2165044"/>
          </a:xfrm>
          <a:prstGeom prst="rect">
            <a:avLst/>
          </a:prstGeom>
        </p:spPr>
      </p:pic>
      <p:pic>
        <p:nvPicPr>
          <p:cNvPr id="9" name="Picture 8"/>
          <p:cNvPicPr>
            <a:picLocks noChangeAspect="1"/>
          </p:cNvPicPr>
          <p:nvPr/>
        </p:nvPicPr>
        <p:blipFill>
          <a:blip r:embed="rId5"/>
          <a:stretch>
            <a:fillRect/>
          </a:stretch>
        </p:blipFill>
        <p:spPr>
          <a:xfrm>
            <a:off x="4789259" y="3235673"/>
            <a:ext cx="5294107" cy="3115733"/>
          </a:xfrm>
          <a:prstGeom prst="rect">
            <a:avLst/>
          </a:prstGeom>
        </p:spPr>
      </p:pic>
      <p:sp>
        <p:nvSpPr>
          <p:cNvPr id="10" name="TextBox 9"/>
          <p:cNvSpPr txBox="1"/>
          <p:nvPr/>
        </p:nvSpPr>
        <p:spPr>
          <a:xfrm>
            <a:off x="3139696" y="1909182"/>
            <a:ext cx="1354667" cy="369332"/>
          </a:xfrm>
          <a:prstGeom prst="rect">
            <a:avLst/>
          </a:prstGeom>
          <a:noFill/>
        </p:spPr>
        <p:txBody>
          <a:bodyPr wrap="square" rtlCol="0">
            <a:spAutoFit/>
          </a:bodyPr>
          <a:lstStyle/>
          <a:p>
            <a:r>
              <a:rPr lang="en-US" dirty="0" smtClean="0"/>
              <a:t>homepage</a:t>
            </a:r>
            <a:endParaRPr lang="en-NZ" dirty="0"/>
          </a:p>
        </p:txBody>
      </p:sp>
      <p:sp>
        <p:nvSpPr>
          <p:cNvPr id="11" name="TextBox 10"/>
          <p:cNvSpPr txBox="1"/>
          <p:nvPr/>
        </p:nvSpPr>
        <p:spPr>
          <a:xfrm>
            <a:off x="8237633" y="1028367"/>
            <a:ext cx="1845733" cy="369332"/>
          </a:xfrm>
          <a:prstGeom prst="rect">
            <a:avLst/>
          </a:prstGeom>
          <a:noFill/>
        </p:spPr>
        <p:txBody>
          <a:bodyPr wrap="square" rtlCol="0">
            <a:spAutoFit/>
          </a:bodyPr>
          <a:lstStyle/>
          <a:p>
            <a:r>
              <a:rPr lang="en-US" dirty="0" smtClean="0"/>
              <a:t>About us page</a:t>
            </a:r>
            <a:endParaRPr lang="en-NZ" dirty="0"/>
          </a:p>
        </p:txBody>
      </p:sp>
      <p:sp>
        <p:nvSpPr>
          <p:cNvPr id="14" name="TextBox 13"/>
          <p:cNvSpPr txBox="1"/>
          <p:nvPr/>
        </p:nvSpPr>
        <p:spPr>
          <a:xfrm>
            <a:off x="2937933" y="5189921"/>
            <a:ext cx="1168400" cy="646331"/>
          </a:xfrm>
          <a:prstGeom prst="rect">
            <a:avLst/>
          </a:prstGeom>
          <a:noFill/>
        </p:spPr>
        <p:txBody>
          <a:bodyPr wrap="square" rtlCol="0">
            <a:spAutoFit/>
          </a:bodyPr>
          <a:lstStyle/>
          <a:p>
            <a:r>
              <a:rPr lang="en-US" dirty="0" smtClean="0"/>
              <a:t>Contact page</a:t>
            </a:r>
            <a:endParaRPr lang="en-NZ" dirty="0"/>
          </a:p>
        </p:txBody>
      </p:sp>
      <p:sp>
        <p:nvSpPr>
          <p:cNvPr id="15" name="TextBox 14"/>
          <p:cNvSpPr txBox="1"/>
          <p:nvPr/>
        </p:nvSpPr>
        <p:spPr>
          <a:xfrm>
            <a:off x="9338299" y="5466920"/>
            <a:ext cx="1490134" cy="369332"/>
          </a:xfrm>
          <a:prstGeom prst="rect">
            <a:avLst/>
          </a:prstGeom>
          <a:noFill/>
        </p:spPr>
        <p:txBody>
          <a:bodyPr wrap="square" rtlCol="0">
            <a:spAutoFit/>
          </a:bodyPr>
          <a:lstStyle/>
          <a:p>
            <a:r>
              <a:rPr lang="en-US" dirty="0" smtClean="0"/>
              <a:t>Gallery page</a:t>
            </a:r>
            <a:endParaRPr lang="en-NZ" dirty="0"/>
          </a:p>
        </p:txBody>
      </p:sp>
    </p:spTree>
    <p:extLst>
      <p:ext uri="{BB962C8B-B14F-4D97-AF65-F5344CB8AC3E}">
        <p14:creationId xmlns:p14="http://schemas.microsoft.com/office/powerpoint/2010/main" val="257619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 Evidence of writing the codes.</a:t>
            </a:r>
            <a:endParaRPr lang="en-NZ" dirty="0"/>
          </a:p>
        </p:txBody>
      </p:sp>
      <p:pic>
        <p:nvPicPr>
          <p:cNvPr id="4" name="Picture 3"/>
          <p:cNvPicPr>
            <a:picLocks noChangeAspect="1"/>
          </p:cNvPicPr>
          <p:nvPr/>
        </p:nvPicPr>
        <p:blipFill>
          <a:blip r:embed="rId2"/>
          <a:stretch>
            <a:fillRect/>
          </a:stretch>
        </p:blipFill>
        <p:spPr>
          <a:xfrm>
            <a:off x="9763062" y="866271"/>
            <a:ext cx="2493514" cy="3831961"/>
          </a:xfrm>
          <a:prstGeom prst="rect">
            <a:avLst/>
          </a:prstGeom>
        </p:spPr>
      </p:pic>
      <p:pic>
        <p:nvPicPr>
          <p:cNvPr id="5" name="Picture 4"/>
          <p:cNvPicPr>
            <a:picLocks noChangeAspect="1"/>
          </p:cNvPicPr>
          <p:nvPr/>
        </p:nvPicPr>
        <p:blipFill>
          <a:blip r:embed="rId3"/>
          <a:stretch>
            <a:fillRect/>
          </a:stretch>
        </p:blipFill>
        <p:spPr>
          <a:xfrm>
            <a:off x="3663603" y="1027906"/>
            <a:ext cx="5884645" cy="2914898"/>
          </a:xfrm>
          <a:prstGeom prst="rect">
            <a:avLst/>
          </a:prstGeom>
        </p:spPr>
      </p:pic>
      <p:pic>
        <p:nvPicPr>
          <p:cNvPr id="6" name="Picture 5"/>
          <p:cNvPicPr>
            <a:picLocks noChangeAspect="1"/>
          </p:cNvPicPr>
          <p:nvPr/>
        </p:nvPicPr>
        <p:blipFill>
          <a:blip r:embed="rId4"/>
          <a:stretch>
            <a:fillRect/>
          </a:stretch>
        </p:blipFill>
        <p:spPr>
          <a:xfrm>
            <a:off x="7391158" y="4488740"/>
            <a:ext cx="4839375" cy="2181529"/>
          </a:xfrm>
          <a:prstGeom prst="rect">
            <a:avLst/>
          </a:prstGeom>
        </p:spPr>
      </p:pic>
      <p:pic>
        <p:nvPicPr>
          <p:cNvPr id="7" name="Picture 6"/>
          <p:cNvPicPr>
            <a:picLocks noChangeAspect="1"/>
          </p:cNvPicPr>
          <p:nvPr/>
        </p:nvPicPr>
        <p:blipFill>
          <a:blip r:embed="rId5"/>
          <a:stretch>
            <a:fillRect/>
          </a:stretch>
        </p:blipFill>
        <p:spPr>
          <a:xfrm>
            <a:off x="3992800" y="3942804"/>
            <a:ext cx="2610214" cy="2727465"/>
          </a:xfrm>
          <a:prstGeom prst="rect">
            <a:avLst/>
          </a:prstGeom>
        </p:spPr>
      </p:pic>
      <p:pic>
        <p:nvPicPr>
          <p:cNvPr id="8" name="Picture 7"/>
          <p:cNvPicPr>
            <a:picLocks noChangeAspect="1"/>
          </p:cNvPicPr>
          <p:nvPr/>
        </p:nvPicPr>
        <p:blipFill>
          <a:blip r:embed="rId6"/>
          <a:stretch>
            <a:fillRect/>
          </a:stretch>
        </p:blipFill>
        <p:spPr>
          <a:xfrm>
            <a:off x="594442" y="3942804"/>
            <a:ext cx="3398358" cy="3266698"/>
          </a:xfrm>
          <a:prstGeom prst="rect">
            <a:avLst/>
          </a:prstGeom>
        </p:spPr>
      </p:pic>
    </p:spTree>
    <p:extLst>
      <p:ext uri="{BB962C8B-B14F-4D97-AF65-F5344CB8AC3E}">
        <p14:creationId xmlns:p14="http://schemas.microsoft.com/office/powerpoint/2010/main" val="808164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2133</TotalTime>
  <Words>286</Words>
  <Application>Microsoft Office PowerPoint</Application>
  <PresentationFormat>Widescreen</PresentationFormat>
  <Paragraphs>30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Project Management</vt:lpstr>
      <vt:lpstr>Logo design</vt:lpstr>
      <vt:lpstr>Wireframe design</vt:lpstr>
      <vt:lpstr>Research and data collection</vt:lpstr>
      <vt:lpstr>Image editing</vt:lpstr>
      <vt:lpstr>Coding:html,css,javascript</vt:lpstr>
      <vt:lpstr>Coding:html,css,javascript</vt:lpstr>
      <vt:lpstr>Coding:html,css,javascript checking the codes to see if it working.</vt:lpstr>
      <vt:lpstr>Project Management Evidence of writing the codes.</vt:lpstr>
      <vt:lpstr>Duplicating the main website</vt:lpstr>
      <vt:lpstr>Duplicating the main webpage</vt:lpstr>
      <vt:lpstr>Feedback/Discussion1</vt:lpstr>
      <vt:lpstr>Relevant Implications</vt:lpstr>
    </vt:vector>
  </TitlesOfParts>
  <Company>Otahuhu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Maiala Tuinukuafe</dc:creator>
  <cp:lastModifiedBy>Singh, Angel</cp:lastModifiedBy>
  <cp:revision>42</cp:revision>
  <dcterms:created xsi:type="dcterms:W3CDTF">2023-08-29T22:52:53Z</dcterms:created>
  <dcterms:modified xsi:type="dcterms:W3CDTF">2023-11-15T21:07:53Z</dcterms:modified>
</cp:coreProperties>
</file>